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14" r:id="rId2"/>
    <p:sldId id="315" r:id="rId3"/>
    <p:sldId id="316" r:id="rId4"/>
    <p:sldId id="317" r:id="rId5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9FBA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634" autoAdjust="0"/>
    <p:restoredTop sz="94660"/>
  </p:normalViewPr>
  <p:slideViewPr>
    <p:cSldViewPr>
      <p:cViewPr varScale="1">
        <p:scale>
          <a:sx n="70" d="100"/>
          <a:sy n="70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37F149-69C0-4B3D-8851-22189C236B2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536" y="4679155"/>
            <a:ext cx="5319380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89E393-30D6-45DB-9670-D2A10918CB96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0374F-1897-44F6-8EB9-E39BFFC73AF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0FEB3-961C-4D81-B06B-E2138CFD75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BA449-A1F0-4E2B-B840-5EF405E9B8E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52543C-C9AA-4BD2-8134-95865F39B8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0BA92-F70D-4CC6-A5A8-BE57E4EBBAD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000B6-C322-4C4C-A718-92303CED08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1C6B4-2E37-4E82-9380-085377ADA8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3EE10-8E04-47CD-BD47-7FAD57B41A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2090E-3619-4F12-BCCF-A3C57EF55D2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15D96-F42B-4431-A581-B382B853ABE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C7BD7-E037-499A-89E1-77B050A39E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101B9-2B29-4749-B514-F0980EE832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EAC402-30B7-402D-8BAC-118264C038E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A23C-6CCB-4A7C-8BF0-9643CEBCAEB3}" type="slidenum">
              <a:rPr lang="en-AU"/>
              <a:pPr/>
              <a:t>1</a:t>
            </a:fld>
            <a:endParaRPr lang="en-AU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U3O2: </a:t>
            </a:r>
            <a:r>
              <a:rPr lang="en-AU" dirty="0" smtClean="0"/>
              <a:t>Developing a RDMS</a:t>
            </a:r>
            <a:endParaRPr lang="en-AU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AU" dirty="0" smtClean="0"/>
              <a:t>Steps in developing database:</a:t>
            </a:r>
          </a:p>
          <a:p>
            <a:pPr lvl="1">
              <a:buNone/>
            </a:pPr>
            <a:endParaRPr lang="en-AU" dirty="0" smtClean="0"/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Creating the tables and relationships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Setting up the queries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Input forms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Creating the macro</a:t>
            </a:r>
            <a:endParaRPr lang="en-AU" dirty="0" smtClean="0"/>
          </a:p>
          <a:p>
            <a:pPr lvl="1">
              <a:buFont typeface="Wingdings" pitchFamily="2" charset="2"/>
              <a:buChar char="§"/>
            </a:pPr>
            <a:endParaRPr lang="en-AU" dirty="0"/>
          </a:p>
          <a:p>
            <a:pPr>
              <a:buFontTx/>
              <a:buNone/>
            </a:pPr>
            <a:endParaRPr lang="en-AU" dirty="0"/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A23C-6CCB-4A7C-8BF0-9643CEBCAEB3}" type="slidenum">
              <a:rPr lang="en-AU"/>
              <a:pPr/>
              <a:t>2</a:t>
            </a:fld>
            <a:endParaRPr lang="en-AU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U3O2: </a:t>
            </a:r>
            <a:r>
              <a:rPr lang="en-AU" dirty="0" smtClean="0"/>
              <a:t>Developing a RDMS</a:t>
            </a:r>
            <a:br>
              <a:rPr lang="en-AU" dirty="0" smtClean="0"/>
            </a:br>
            <a:r>
              <a:rPr lang="en-AU" dirty="0" smtClean="0"/>
              <a:t>Testing the solution</a:t>
            </a:r>
            <a:endParaRPr lang="en-AU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AU" dirty="0" smtClean="0"/>
              <a:t>Informal testing, occurs during the development phase of PSM.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Constantly testing to see if solution behaves according to expectations</a:t>
            </a:r>
          </a:p>
          <a:p>
            <a:pPr lvl="1">
              <a:buFont typeface="Wingdings" pitchFamily="2" charset="2"/>
              <a:buChar char="§"/>
            </a:pPr>
            <a:r>
              <a:rPr lang="en-AU" dirty="0" smtClean="0"/>
              <a:t>Formal testing, testing overall solution after it has been completed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Formalised with comprehensive documentation of each test</a:t>
            </a:r>
          </a:p>
          <a:p>
            <a:pPr lvl="1">
              <a:buFont typeface="Wingdings" pitchFamily="2" charset="2"/>
              <a:buChar char="§"/>
            </a:pPr>
            <a:r>
              <a:rPr lang="en-AU" dirty="0" smtClean="0"/>
              <a:t>Bench test, part of formal testing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Sample data used to determine how solution behaves</a:t>
            </a:r>
          </a:p>
          <a:p>
            <a:pPr lvl="1">
              <a:buNone/>
            </a:pPr>
            <a:endParaRPr lang="en-AU" dirty="0" smtClean="0"/>
          </a:p>
          <a:p>
            <a:pPr lvl="1">
              <a:buFont typeface="Wingdings" pitchFamily="2" charset="2"/>
              <a:buChar char="§"/>
            </a:pPr>
            <a:endParaRPr lang="en-AU" dirty="0"/>
          </a:p>
          <a:p>
            <a:pPr>
              <a:buFontTx/>
              <a:buNone/>
            </a:pPr>
            <a:endParaRPr lang="en-AU" dirty="0"/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A23C-6CCB-4A7C-8BF0-9643CEBCAEB3}" type="slidenum">
              <a:rPr lang="en-AU"/>
              <a:pPr/>
              <a:t>3</a:t>
            </a:fld>
            <a:endParaRPr lang="en-AU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U3O2: </a:t>
            </a:r>
            <a:r>
              <a:rPr lang="en-AU" dirty="0" smtClean="0"/>
              <a:t>Developing a RDMS</a:t>
            </a:r>
            <a:br>
              <a:rPr lang="en-AU" dirty="0" smtClean="0"/>
            </a:br>
            <a:r>
              <a:rPr lang="en-AU" dirty="0" smtClean="0"/>
              <a:t>Testing the solution</a:t>
            </a:r>
            <a:endParaRPr lang="en-AU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AU" dirty="0" smtClean="0"/>
              <a:t>Bench test, contd.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Use of a test plan created during design phase is used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Results of testing written on printouts from solution</a:t>
            </a:r>
          </a:p>
          <a:p>
            <a:pPr lvl="1">
              <a:buFont typeface="Wingdings" pitchFamily="2" charset="2"/>
              <a:buChar char="§"/>
            </a:pPr>
            <a:r>
              <a:rPr lang="en-AU" dirty="0" smtClean="0"/>
              <a:t>User acceptance testing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Asking users to follow a series of steps to complete a task in the solution or interpreting information contained in the output and then providing feedback to the developers</a:t>
            </a:r>
            <a:endParaRPr lang="en-AU" dirty="0" smtClean="0"/>
          </a:p>
          <a:p>
            <a:pPr lvl="1">
              <a:buNone/>
            </a:pPr>
            <a:endParaRPr lang="en-AU" dirty="0" smtClean="0"/>
          </a:p>
          <a:p>
            <a:pPr lvl="1">
              <a:buFont typeface="Wingdings" pitchFamily="2" charset="2"/>
              <a:buChar char="§"/>
            </a:pPr>
            <a:endParaRPr lang="en-AU" dirty="0"/>
          </a:p>
          <a:p>
            <a:pPr>
              <a:buFontTx/>
              <a:buNone/>
            </a:pPr>
            <a:endParaRPr lang="en-AU" dirty="0"/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A23C-6CCB-4A7C-8BF0-9643CEBCAEB3}" type="slidenum">
              <a:rPr lang="en-AU"/>
              <a:pPr/>
              <a:t>4</a:t>
            </a:fld>
            <a:endParaRPr lang="en-AU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U3O2: </a:t>
            </a:r>
            <a:r>
              <a:rPr lang="en-AU" dirty="0" smtClean="0"/>
              <a:t>Developing a RDMS</a:t>
            </a:r>
            <a:br>
              <a:rPr lang="en-AU" dirty="0" smtClean="0"/>
            </a:br>
            <a:r>
              <a:rPr lang="en-AU" dirty="0" smtClean="0"/>
              <a:t>Testing the solution</a:t>
            </a:r>
            <a:endParaRPr lang="en-AU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AU" dirty="0" smtClean="0"/>
              <a:t>Features to be tested in a database: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Table, validation, input masks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Query, filter, sorting, formulas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Form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Report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Macro</a:t>
            </a:r>
          </a:p>
          <a:p>
            <a:pPr lvl="2">
              <a:buFont typeface="Wingdings" pitchFamily="2" charset="2"/>
              <a:buChar char="§"/>
            </a:pPr>
            <a:r>
              <a:rPr lang="en-AU" dirty="0" smtClean="0"/>
              <a:t>User acceptance</a:t>
            </a:r>
          </a:p>
          <a:p>
            <a:pPr lvl="1">
              <a:buNone/>
            </a:pPr>
            <a:endParaRPr lang="en-AU" dirty="0" smtClean="0"/>
          </a:p>
          <a:p>
            <a:pPr lvl="1">
              <a:buFont typeface="Wingdings" pitchFamily="2" charset="2"/>
              <a:buChar char="§"/>
            </a:pPr>
            <a:endParaRPr lang="en-AU" dirty="0"/>
          </a:p>
          <a:p>
            <a:pPr>
              <a:buFontTx/>
              <a:buNone/>
            </a:pPr>
            <a:endParaRPr lang="en-AU" dirty="0"/>
          </a:p>
          <a:p>
            <a:pPr>
              <a:buFontTx/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3759</TotalTime>
  <Words>179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U3O2: Developing a RDMS</vt:lpstr>
      <vt:lpstr>U3O2: Developing a RDMS Testing the solution</vt:lpstr>
      <vt:lpstr>U3O2: Developing a RDMS Testing the solution</vt:lpstr>
      <vt:lpstr>U3O2: Developing a RDMS Testing the solution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Applications 2007</dc:title>
  <dc:creator>kel</dc:creator>
  <cp:lastModifiedBy>01421606</cp:lastModifiedBy>
  <cp:revision>64</cp:revision>
  <dcterms:created xsi:type="dcterms:W3CDTF">2006-08-03T00:23:01Z</dcterms:created>
  <dcterms:modified xsi:type="dcterms:W3CDTF">2011-04-12T04:21:25Z</dcterms:modified>
</cp:coreProperties>
</file>